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1" r:id="rId3"/>
  </p:sldIdLst>
  <p:sldSz cx="6858000" cy="9906000" type="A4"/>
  <p:notesSz cx="6807200" cy="9939338"/>
  <p:defaultTextStyle>
    <a:defPPr>
      <a:defRPr lang="ja-JP"/>
    </a:defPPr>
    <a:lvl1pPr marL="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33CCCC"/>
    <a:srgbClr val="B89EC2"/>
    <a:srgbClr val="F4A184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15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504244"/>
            <a:ext cx="5143500" cy="3448756"/>
          </a:xfrm>
        </p:spPr>
        <p:txBody>
          <a:bodyPr anchor="b"/>
          <a:lstStyle>
            <a:lvl1pPr algn="ctr">
              <a:defRPr sz="3038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257168" indent="0" algn="ctr">
              <a:buNone/>
              <a:defRPr sz="1575"/>
            </a:lvl2pPr>
            <a:lvl3pPr marL="514335" indent="0" algn="ctr">
              <a:buNone/>
              <a:defRPr sz="1350"/>
            </a:lvl3pPr>
            <a:lvl4pPr marL="771503" indent="0" algn="ctr">
              <a:buNone/>
              <a:defRPr sz="1125"/>
            </a:lvl4pPr>
            <a:lvl5pPr marL="1028671" indent="0" algn="ctr">
              <a:buNone/>
              <a:defRPr sz="1125"/>
            </a:lvl5pPr>
            <a:lvl6pPr marL="1285838" indent="0" algn="ctr">
              <a:buNone/>
              <a:defRPr sz="1125"/>
            </a:lvl6pPr>
            <a:lvl7pPr marL="1543006" indent="0" algn="ctr">
              <a:buNone/>
              <a:defRPr sz="1125"/>
            </a:lvl7pPr>
            <a:lvl8pPr marL="1800174" indent="0" algn="ctr">
              <a:buNone/>
              <a:defRPr sz="1125"/>
            </a:lvl8pPr>
            <a:lvl9pPr marL="2057341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80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78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396699"/>
            <a:ext cx="1478756" cy="85187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396699"/>
            <a:ext cx="4350544" cy="85187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81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98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6365524"/>
            <a:ext cx="5915025" cy="1967442"/>
          </a:xfrm>
        </p:spPr>
        <p:txBody>
          <a:bodyPr anchor="t"/>
          <a:lstStyle>
            <a:lvl1pPr>
              <a:defRPr sz="225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198586"/>
            <a:ext cx="5915025" cy="216693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68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0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671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38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0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174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341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01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0136"/>
            <a:ext cx="2914650" cy="6285265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0136"/>
            <a:ext cx="2914650" cy="6285265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67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96700"/>
            <a:ext cx="5915025" cy="1651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2217386"/>
            <a:ext cx="2900363" cy="924101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8" indent="0">
              <a:buNone/>
              <a:defRPr sz="1125" b="1"/>
            </a:lvl2pPr>
            <a:lvl3pPr marL="514335" indent="0">
              <a:buNone/>
              <a:defRPr sz="1013" b="1"/>
            </a:lvl3pPr>
            <a:lvl4pPr marL="771503" indent="0">
              <a:buNone/>
              <a:defRPr sz="900" b="1"/>
            </a:lvl4pPr>
            <a:lvl5pPr marL="1028671" indent="0">
              <a:buNone/>
              <a:defRPr sz="900" b="1"/>
            </a:lvl5pPr>
            <a:lvl6pPr marL="1285838" indent="0">
              <a:buNone/>
              <a:defRPr sz="900" b="1"/>
            </a:lvl6pPr>
            <a:lvl7pPr marL="1543006" indent="0">
              <a:buNone/>
              <a:defRPr sz="900" b="1"/>
            </a:lvl7pPr>
            <a:lvl8pPr marL="1800174" indent="0">
              <a:buNone/>
              <a:defRPr sz="900" b="1"/>
            </a:lvl8pPr>
            <a:lvl9pPr marL="2057341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916" y="3141488"/>
            <a:ext cx="2900363" cy="57739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1687" y="2217386"/>
            <a:ext cx="2901255" cy="924101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8" indent="0">
              <a:buNone/>
              <a:defRPr sz="1125" b="1"/>
            </a:lvl2pPr>
            <a:lvl3pPr marL="514335" indent="0">
              <a:buNone/>
              <a:defRPr sz="1013" b="1"/>
            </a:lvl3pPr>
            <a:lvl4pPr marL="771503" indent="0">
              <a:buNone/>
              <a:defRPr sz="900" b="1"/>
            </a:lvl4pPr>
            <a:lvl5pPr marL="1028671" indent="0">
              <a:buNone/>
              <a:defRPr sz="900" b="1"/>
            </a:lvl5pPr>
            <a:lvl6pPr marL="1285838" indent="0">
              <a:buNone/>
              <a:defRPr sz="900" b="1"/>
            </a:lvl6pPr>
            <a:lvl7pPr marL="1543006" indent="0">
              <a:buNone/>
              <a:defRPr sz="900" b="1"/>
            </a:lvl7pPr>
            <a:lvl8pPr marL="1800174" indent="0">
              <a:buNone/>
              <a:defRPr sz="900" b="1"/>
            </a:lvl8pPr>
            <a:lvl9pPr marL="2057341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1687" y="3141488"/>
            <a:ext cx="2901255" cy="57739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06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51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76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990601"/>
            <a:ext cx="2257425" cy="1676224"/>
          </a:xfrm>
        </p:spPr>
        <p:txBody>
          <a:bodyPr anchor="b"/>
          <a:lstStyle>
            <a:lvl1pPr>
              <a:defRPr sz="1125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8749" y="990600"/>
            <a:ext cx="3544193" cy="79248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917" y="2666825"/>
            <a:ext cx="2257425" cy="6248576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5" indent="0">
              <a:buNone/>
              <a:defRPr sz="563"/>
            </a:lvl3pPr>
            <a:lvl4pPr marL="771503" indent="0">
              <a:buNone/>
              <a:defRPr sz="506"/>
            </a:lvl4pPr>
            <a:lvl5pPr marL="1028671" indent="0">
              <a:buNone/>
              <a:defRPr sz="506"/>
            </a:lvl5pPr>
            <a:lvl6pPr marL="1285838" indent="0">
              <a:buNone/>
              <a:defRPr sz="506"/>
            </a:lvl6pPr>
            <a:lvl7pPr marL="1543006" indent="0">
              <a:buNone/>
              <a:defRPr sz="506"/>
            </a:lvl7pPr>
            <a:lvl8pPr marL="1800174" indent="0">
              <a:buNone/>
              <a:defRPr sz="506"/>
            </a:lvl8pPr>
            <a:lvl9pPr marL="2057341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49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105" y="6934200"/>
            <a:ext cx="4037112" cy="818622"/>
          </a:xfrm>
        </p:spPr>
        <p:txBody>
          <a:bodyPr anchor="b"/>
          <a:lstStyle>
            <a:lvl1pPr>
              <a:defRPr sz="1125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9105" y="990602"/>
            <a:ext cx="4037112" cy="5838119"/>
          </a:xfrm>
        </p:spPr>
        <p:txBody>
          <a:bodyPr/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5" indent="0">
              <a:buNone/>
              <a:defRPr sz="1350"/>
            </a:lvl3pPr>
            <a:lvl4pPr marL="771503" indent="0">
              <a:buNone/>
              <a:defRPr sz="1125"/>
            </a:lvl4pPr>
            <a:lvl5pPr marL="1028671" indent="0">
              <a:buNone/>
              <a:defRPr sz="1125"/>
            </a:lvl5pPr>
            <a:lvl6pPr marL="1285838" indent="0">
              <a:buNone/>
              <a:defRPr sz="1125"/>
            </a:lvl6pPr>
            <a:lvl7pPr marL="1543006" indent="0">
              <a:buNone/>
              <a:defRPr sz="1125"/>
            </a:lvl7pPr>
            <a:lvl8pPr marL="1800174" indent="0">
              <a:buNone/>
              <a:defRPr sz="1125"/>
            </a:lvl8pPr>
            <a:lvl9pPr marL="2057341" indent="0">
              <a:buNone/>
              <a:defRPr sz="1125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9105" y="7752822"/>
            <a:ext cx="4037112" cy="1162578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5" indent="0">
              <a:buNone/>
              <a:defRPr sz="563"/>
            </a:lvl3pPr>
            <a:lvl4pPr marL="771503" indent="0">
              <a:buNone/>
              <a:defRPr sz="506"/>
            </a:lvl4pPr>
            <a:lvl5pPr marL="1028671" indent="0">
              <a:buNone/>
              <a:defRPr sz="506"/>
            </a:lvl5pPr>
            <a:lvl6pPr marL="1285838" indent="0">
              <a:buNone/>
              <a:defRPr sz="506"/>
            </a:lvl6pPr>
            <a:lvl7pPr marL="1543006" indent="0">
              <a:buNone/>
              <a:defRPr sz="506"/>
            </a:lvl7pPr>
            <a:lvl8pPr marL="1800174" indent="0">
              <a:buNone/>
              <a:defRPr sz="506"/>
            </a:lvl8pPr>
            <a:lvl9pPr marL="2057341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6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39670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0136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6"/>
            <a:ext cx="18430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4637B-CA28-4553-99D3-9C8D1FF9EC6A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4614" y="9181396"/>
            <a:ext cx="16287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3426" y="9181396"/>
            <a:ext cx="18430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F3206-6B38-4301-B3AD-3DC752913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35" rtl="0" eaLnBrk="1" latinLnBrk="0" hangingPunct="1"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75" indent="-192875" algn="l" defTabSz="514335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897" indent="-160729" algn="l" defTabSz="514335" rtl="0" eaLnBrk="1" latinLnBrk="0" hangingPunct="1">
        <a:spcBef>
          <a:spcPct val="20000"/>
        </a:spcBef>
        <a:buFont typeface="Arial" pitchFamily="34" charset="0"/>
        <a:buChar char="–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20" indent="-128584" algn="l" defTabSz="514335" rtl="0" eaLnBrk="1" latinLnBrk="0" hangingPunct="1">
        <a:spcBef>
          <a:spcPct val="20000"/>
        </a:spcBef>
        <a:buFont typeface="Arial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087" indent="-128584" algn="l" defTabSz="514335" rtl="0" eaLnBrk="1" latinLnBrk="0" hangingPunct="1">
        <a:spcBef>
          <a:spcPct val="20000"/>
        </a:spcBef>
        <a:buFont typeface="Arial" pitchFamily="34" charset="0"/>
        <a:buChar char="–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5" indent="-128584" algn="l" defTabSz="514335" rtl="0" eaLnBrk="1" latinLnBrk="0" hangingPunct="1">
        <a:spcBef>
          <a:spcPct val="20000"/>
        </a:spcBef>
        <a:buFont typeface="Arial" pitchFamily="34" charset="0"/>
        <a:buChar char="»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3" indent="-128584" algn="l" defTabSz="514335" rtl="0" eaLnBrk="1" latinLnBrk="0" hangingPunct="1">
        <a:spcBef>
          <a:spcPct val="20000"/>
        </a:spcBef>
        <a:buFont typeface="Arial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0" indent="-128584" algn="l" defTabSz="514335" rtl="0" eaLnBrk="1" latinLnBrk="0" hangingPunct="1">
        <a:spcBef>
          <a:spcPct val="20000"/>
        </a:spcBef>
        <a:buFont typeface="Arial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58" indent="-128584" algn="l" defTabSz="514335" rtl="0" eaLnBrk="1" latinLnBrk="0" hangingPunct="1">
        <a:spcBef>
          <a:spcPct val="20000"/>
        </a:spcBef>
        <a:buFont typeface="Arial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26" indent="-128584" algn="l" defTabSz="514335" rtl="0" eaLnBrk="1" latinLnBrk="0" hangingPunct="1">
        <a:spcBef>
          <a:spcPct val="20000"/>
        </a:spcBef>
        <a:buFont typeface="Arial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5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3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1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38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06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74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1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hyperlink" Target="javascript:void(0);" TargetMode="External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C001CA9-74FC-40D0-985C-1C5D570A7BD5}"/>
              </a:ext>
            </a:extLst>
          </p:cNvPr>
          <p:cNvSpPr/>
          <p:nvPr/>
        </p:nvSpPr>
        <p:spPr>
          <a:xfrm>
            <a:off x="3441944" y="2152847"/>
            <a:ext cx="3272696" cy="25109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293309" y="201833"/>
            <a:ext cx="6211637" cy="953845"/>
          </a:xfrm>
          <a:prstGeom prst="rect">
            <a:avLst/>
          </a:prstGeom>
          <a:solidFill>
            <a:schemeClr val="bg1"/>
          </a:solidFill>
          <a:ln w="50800" cmpd="dbl">
            <a:solidFill>
              <a:schemeClr val="accent1">
                <a:shade val="50000"/>
              </a:schemeClr>
            </a:solidFill>
          </a:ln>
        </p:spPr>
        <p:txBody>
          <a:bodyPr vert="horz" lIns="91440" tIns="0" rIns="91440" bIns="45720" rtlCol="0" anchor="b">
            <a:normAutofit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kumimoji="1" sz="30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必携の岩波シリーズが電子図書館サービスに搭載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‼</a:t>
            </a:r>
          </a:p>
          <a:p>
            <a:r>
              <a:rPr lang="ja-JP" altLang="en-US" sz="3200" b="1" i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岩波書店セット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958" y="8613921"/>
            <a:ext cx="1602768" cy="85257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27AC4D8-FCEE-42CA-920D-73186016B8D2}"/>
              </a:ext>
            </a:extLst>
          </p:cNvPr>
          <p:cNvSpPr/>
          <p:nvPr/>
        </p:nvSpPr>
        <p:spPr>
          <a:xfrm>
            <a:off x="61247" y="2162384"/>
            <a:ext cx="3272696" cy="25109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端子 3"/>
          <p:cNvSpPr/>
          <p:nvPr/>
        </p:nvSpPr>
        <p:spPr>
          <a:xfrm>
            <a:off x="431521" y="1969282"/>
            <a:ext cx="2636154" cy="349093"/>
          </a:xfrm>
          <a:prstGeom prst="flowChartTermina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9200" rtlCol="0" anchor="ctr"/>
          <a:lstStyle/>
          <a:p>
            <a:pPr algn="ctr"/>
            <a:r>
              <a:rPr lang="ja-JP" altLang="en-US" sz="196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岩波新書セット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A359822-FD11-42C2-8A27-9ECC2537EC2E}"/>
              </a:ext>
            </a:extLst>
          </p:cNvPr>
          <p:cNvSpPr/>
          <p:nvPr/>
        </p:nvSpPr>
        <p:spPr>
          <a:xfrm>
            <a:off x="79869" y="5835358"/>
            <a:ext cx="3272696" cy="25109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: 端子 20">
            <a:extLst>
              <a:ext uri="{FF2B5EF4-FFF2-40B4-BE49-F238E27FC236}">
                <a16:creationId xmlns:a16="http://schemas.microsoft.com/office/drawing/2014/main" id="{D70E563D-DCB5-4281-9F59-9F66BA13F1B2}"/>
              </a:ext>
            </a:extLst>
          </p:cNvPr>
          <p:cNvSpPr/>
          <p:nvPr/>
        </p:nvSpPr>
        <p:spPr>
          <a:xfrm>
            <a:off x="169102" y="5675587"/>
            <a:ext cx="3094229" cy="349093"/>
          </a:xfrm>
          <a:prstGeom prst="flowChartTermina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9200" rtlCol="0" anchor="ctr"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岩波ジュニア新書セット</a:t>
            </a:r>
          </a:p>
        </p:txBody>
      </p:sp>
      <p:sp>
        <p:nvSpPr>
          <p:cNvPr id="13" name="スクロール: 横 12">
            <a:extLst>
              <a:ext uri="{FF2B5EF4-FFF2-40B4-BE49-F238E27FC236}">
                <a16:creationId xmlns:a16="http://schemas.microsoft.com/office/drawing/2014/main" id="{0B7A3FE2-D3FA-4D8B-B65C-4F9C3BA5197F}"/>
              </a:ext>
            </a:extLst>
          </p:cNvPr>
          <p:cNvSpPr/>
          <p:nvPr/>
        </p:nvSpPr>
        <p:spPr>
          <a:xfrm>
            <a:off x="1716217" y="4939463"/>
            <a:ext cx="3365822" cy="696429"/>
          </a:xfrm>
          <a:prstGeom prst="horizontalScrol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中学・高校向け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E1E3783-D046-407A-B3F1-B7B32B885845}"/>
              </a:ext>
            </a:extLst>
          </p:cNvPr>
          <p:cNvSpPr/>
          <p:nvPr/>
        </p:nvSpPr>
        <p:spPr>
          <a:xfrm>
            <a:off x="3472054" y="5814438"/>
            <a:ext cx="3272696" cy="251095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端子 10">
            <a:extLst>
              <a:ext uri="{FF2B5EF4-FFF2-40B4-BE49-F238E27FC236}">
                <a16:creationId xmlns:a16="http://schemas.microsoft.com/office/drawing/2014/main" id="{C0A89C43-D731-4345-AAD8-180A492C513B}"/>
              </a:ext>
            </a:extLst>
          </p:cNvPr>
          <p:cNvSpPr/>
          <p:nvPr/>
        </p:nvSpPr>
        <p:spPr>
          <a:xfrm>
            <a:off x="3705085" y="5657269"/>
            <a:ext cx="2829733" cy="349093"/>
          </a:xfrm>
          <a:prstGeom prst="flowChartTerminator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9200" rtlCol="0" anchor="ctr"/>
          <a:lstStyle/>
          <a:p>
            <a:pPr algn="ctr"/>
            <a:r>
              <a:rPr lang="ja-JP" altLang="en-US" sz="196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岩波少年文庫セット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08BD3A8-254B-4E2F-8804-F21F8D7CD588}"/>
              </a:ext>
            </a:extLst>
          </p:cNvPr>
          <p:cNvSpPr/>
          <p:nvPr/>
        </p:nvSpPr>
        <p:spPr>
          <a:xfrm>
            <a:off x="113250" y="8613922"/>
            <a:ext cx="4765885" cy="85257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本商品は電子図書館サービス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LibrariE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の電子書籍コンテンツです。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コンテンツの有効期間は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年間、貸出回数は無制限です。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セット価格や商品明細については、販売代理店までお問合せくだ　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さい</a:t>
            </a:r>
            <a:r>
              <a:rPr kumimoji="1" lang="ja-JP" altLang="en-US" sz="1200" dirty="0"/>
              <a:t>。</a:t>
            </a:r>
          </a:p>
        </p:txBody>
      </p:sp>
      <p:sp>
        <p:nvSpPr>
          <p:cNvPr id="20" name="スクロール: 横 19">
            <a:extLst>
              <a:ext uri="{FF2B5EF4-FFF2-40B4-BE49-F238E27FC236}">
                <a16:creationId xmlns:a16="http://schemas.microsoft.com/office/drawing/2014/main" id="{DC1E5A20-5455-4996-A2AF-35A591F2B690}"/>
              </a:ext>
            </a:extLst>
          </p:cNvPr>
          <p:cNvSpPr/>
          <p:nvPr/>
        </p:nvSpPr>
        <p:spPr>
          <a:xfrm>
            <a:off x="1686107" y="1240031"/>
            <a:ext cx="3392185" cy="696429"/>
          </a:xfrm>
          <a:prstGeom prst="horizontalScroll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大学・中学・高校向け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4246602F-E90D-4276-9225-8FFB9992DE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6" r="17385"/>
          <a:stretch/>
        </p:blipFill>
        <p:spPr bwMode="auto">
          <a:xfrm>
            <a:off x="1231846" y="2517757"/>
            <a:ext cx="1022770" cy="15398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1E454E2-A0C9-46B3-A7BE-AFFBF36063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0" r="20000"/>
          <a:stretch/>
        </p:blipFill>
        <p:spPr bwMode="auto">
          <a:xfrm>
            <a:off x="228274" y="2545506"/>
            <a:ext cx="888547" cy="14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図 24" descr="論文の書き方 岩波新書／清水幾太郎(著者)｜bookoffonline">
            <a:hlinkClick r:id="rId5"/>
            <a:extLst>
              <a:ext uri="{FF2B5EF4-FFF2-40B4-BE49-F238E27FC236}">
                <a16:creationId xmlns:a16="http://schemas.microsoft.com/office/drawing/2014/main" id="{09A9780E-9BF6-4DAA-A7B4-C568050366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4" r="19222"/>
          <a:stretch/>
        </p:blipFill>
        <p:spPr bwMode="auto">
          <a:xfrm>
            <a:off x="2363265" y="2506644"/>
            <a:ext cx="958098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フローチャート: 端子 22">
            <a:extLst>
              <a:ext uri="{FF2B5EF4-FFF2-40B4-BE49-F238E27FC236}">
                <a16:creationId xmlns:a16="http://schemas.microsoft.com/office/drawing/2014/main" id="{0B6B072A-B65E-4A25-B61F-4206B5815105}"/>
              </a:ext>
            </a:extLst>
          </p:cNvPr>
          <p:cNvSpPr/>
          <p:nvPr/>
        </p:nvSpPr>
        <p:spPr>
          <a:xfrm>
            <a:off x="3790327" y="1966196"/>
            <a:ext cx="2636154" cy="349093"/>
          </a:xfrm>
          <a:prstGeom prst="flowChartTermina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9200" rtlCol="0" anchor="ctr"/>
          <a:lstStyle/>
          <a:p>
            <a:pPr algn="ctr"/>
            <a:r>
              <a:rPr lang="ja-JP" altLang="en-US" sz="196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岩波文庫セット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B68BA52E-71F2-4C44-B022-3121E1344F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1" r="15150"/>
          <a:stretch/>
        </p:blipFill>
        <p:spPr bwMode="auto">
          <a:xfrm>
            <a:off x="3511379" y="2632757"/>
            <a:ext cx="964221" cy="13716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8EBC8DDE-B197-4405-9F99-896D7C0515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8" t="-318" r="20337" b="318"/>
          <a:stretch/>
        </p:blipFill>
        <p:spPr bwMode="auto">
          <a:xfrm>
            <a:off x="4580433" y="2644693"/>
            <a:ext cx="964221" cy="138518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64E64E76-376E-424A-8742-F194913B94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2" t="-955" r="13845" b="955"/>
          <a:stretch/>
        </p:blipFill>
        <p:spPr bwMode="auto">
          <a:xfrm>
            <a:off x="5614089" y="2646344"/>
            <a:ext cx="978480" cy="138353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3F1A2C32-DE72-4D72-AF67-24D7AC44AAA7}"/>
              </a:ext>
            </a:extLst>
          </p:cNvPr>
          <p:cNvSpPr/>
          <p:nvPr/>
        </p:nvSpPr>
        <p:spPr>
          <a:xfrm>
            <a:off x="2134564" y="3907278"/>
            <a:ext cx="1120246" cy="847079"/>
          </a:xfrm>
          <a:prstGeom prst="ellipse">
            <a:avLst/>
          </a:prstGeom>
          <a:solidFill>
            <a:srgbClr val="F4A184">
              <a:alpha val="65000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冊</a:t>
            </a:r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セット</a:t>
            </a: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FDA752FE-7ADF-4B95-BFC5-E6AC3EB9F2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71" r="19127"/>
          <a:stretch/>
        </p:blipFill>
        <p:spPr bwMode="auto">
          <a:xfrm>
            <a:off x="202483" y="6264228"/>
            <a:ext cx="986194" cy="161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E3690D42-18DB-44EA-B840-466D204D78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2" t="-221" r="16000" b="221"/>
          <a:stretch/>
        </p:blipFill>
        <p:spPr bwMode="auto">
          <a:xfrm>
            <a:off x="1277910" y="6262243"/>
            <a:ext cx="1044858" cy="161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9FA89A4-7B99-478B-B81E-B6140AB4C0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62" t="2370" r="21334"/>
          <a:stretch/>
        </p:blipFill>
        <p:spPr bwMode="auto">
          <a:xfrm>
            <a:off x="2396626" y="6262243"/>
            <a:ext cx="891375" cy="158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4944BCA-8E3A-4E30-AE65-6183EB6A31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56" t="4445" r="18666" b="4222"/>
          <a:stretch/>
        </p:blipFill>
        <p:spPr bwMode="auto">
          <a:xfrm>
            <a:off x="5678987" y="6328397"/>
            <a:ext cx="996276" cy="142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6213FB3-62E5-4ADF-AE70-497F449DFD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2" t="2396" r="15000" b="-2396"/>
          <a:stretch/>
        </p:blipFill>
        <p:spPr bwMode="auto">
          <a:xfrm>
            <a:off x="4606306" y="6325172"/>
            <a:ext cx="1019563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CE94141B-B734-48EB-BD4F-C03B9148D8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2" r="15057"/>
          <a:stretch/>
        </p:blipFill>
        <p:spPr bwMode="auto">
          <a:xfrm>
            <a:off x="3524914" y="6325172"/>
            <a:ext cx="1028532" cy="146304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楕円 37">
            <a:extLst>
              <a:ext uri="{FF2B5EF4-FFF2-40B4-BE49-F238E27FC236}">
                <a16:creationId xmlns:a16="http://schemas.microsoft.com/office/drawing/2014/main" id="{34822123-54B4-478B-8113-3F819DE949E4}"/>
              </a:ext>
            </a:extLst>
          </p:cNvPr>
          <p:cNvSpPr/>
          <p:nvPr/>
        </p:nvSpPr>
        <p:spPr>
          <a:xfrm>
            <a:off x="5509480" y="3891485"/>
            <a:ext cx="1120246" cy="847079"/>
          </a:xfrm>
          <a:prstGeom prst="ellipse">
            <a:avLst/>
          </a:prstGeom>
          <a:solidFill>
            <a:schemeClr val="accent6">
              <a:lumMod val="60000"/>
              <a:lumOff val="40000"/>
              <a:alpha val="6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冊</a:t>
            </a:r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セット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86F3680E-25F1-4729-B3AA-6C350D38C839}"/>
              </a:ext>
            </a:extLst>
          </p:cNvPr>
          <p:cNvSpPr/>
          <p:nvPr/>
        </p:nvSpPr>
        <p:spPr>
          <a:xfrm>
            <a:off x="2176466" y="7550002"/>
            <a:ext cx="1120246" cy="847079"/>
          </a:xfrm>
          <a:prstGeom prst="ellipse">
            <a:avLst/>
          </a:prstGeom>
          <a:solidFill>
            <a:srgbClr val="B89EC2">
              <a:alpha val="64706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冊</a:t>
            </a:r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セット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6E65ED4E-A7F3-4D0A-A3DF-B7A9F84934B5}"/>
              </a:ext>
            </a:extLst>
          </p:cNvPr>
          <p:cNvSpPr/>
          <p:nvPr/>
        </p:nvSpPr>
        <p:spPr>
          <a:xfrm>
            <a:off x="5472323" y="7550002"/>
            <a:ext cx="1120246" cy="847079"/>
          </a:xfrm>
          <a:prstGeom prst="ellipse">
            <a:avLst/>
          </a:prstGeom>
          <a:solidFill>
            <a:srgbClr val="33CCCC">
              <a:alpha val="64706"/>
            </a:srgb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冊</a:t>
            </a:r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セット</a:t>
            </a:r>
          </a:p>
        </p:txBody>
      </p:sp>
    </p:spTree>
    <p:extLst>
      <p:ext uri="{BB962C8B-B14F-4D97-AF65-F5344CB8AC3E}">
        <p14:creationId xmlns:p14="http://schemas.microsoft.com/office/powerpoint/2010/main" val="1762217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0231D4E-7338-4451-8531-3DF318606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17" y="549299"/>
            <a:ext cx="6594764" cy="207392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0B5D0BA-7673-4A32-BDF4-CA4D87EC86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17" y="2829200"/>
            <a:ext cx="6594764" cy="21238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331D3D-D078-43F5-BDFD-1F13853A4631}"/>
              </a:ext>
            </a:extLst>
          </p:cNvPr>
          <p:cNvSpPr txBox="1"/>
          <p:nvPr/>
        </p:nvSpPr>
        <p:spPr>
          <a:xfrm>
            <a:off x="131617" y="82129"/>
            <a:ext cx="2042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solidFill>
                  <a:srgbClr val="CC3300"/>
                </a:solidFill>
                <a:latin typeface="+mn-ea"/>
              </a:rPr>
              <a:t>収録タイトル一例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EE23E19-2A41-486D-93E5-AA6198F708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617" y="5150664"/>
            <a:ext cx="6594764" cy="2073923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C5537046-DF83-45A7-8768-1C5C8E3B1D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617" y="7422252"/>
            <a:ext cx="6594764" cy="207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010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TM02836342[[fn=イオン]]</Template>
  <TotalTime>765</TotalTime>
  <Words>98</Words>
  <Application>Microsoft Office PowerPoint</Application>
  <PresentationFormat>A4 210 x 297 mm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Blank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え</dc:title>
  <dc:creator>JDLS</dc:creator>
  <cp:lastModifiedBy>koga</cp:lastModifiedBy>
  <cp:revision>81</cp:revision>
  <cp:lastPrinted>2018-11-27T01:22:58Z</cp:lastPrinted>
  <dcterms:created xsi:type="dcterms:W3CDTF">2018-10-11T04:18:57Z</dcterms:created>
  <dcterms:modified xsi:type="dcterms:W3CDTF">2020-02-14T05:38:35Z</dcterms:modified>
</cp:coreProperties>
</file>